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5" d="100"/>
          <a:sy n="65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CDCC789-C66E-426E-A0E3-F8022BDBC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0C8752-7469-43B5-9D32-882458AC0F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49643C-7CCA-4616-AE52-076A89505406}" type="datetime1">
              <a:rPr lang="es-ES" smtClean="0"/>
              <a:t>30/12/2021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E13E2-AF95-4548-A2D9-293EC08A09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AA7867C-F337-497D-BF91-0662C4E21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758D62-DF13-47C4-842D-9B50ADA8731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304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F6AB4-E0E0-4FB7-A376-AC7458153F6A}" type="datetime1">
              <a:rPr lang="es-ES" smtClean="0"/>
              <a:pPr/>
              <a:t>30/12/2021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E19714-86B5-4E2F-9574-D1DDE60569B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77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52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87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089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325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976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E19714-86B5-4E2F-9574-D1DDE60569BB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095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C3732457-3766-4FE5-9E57-6C200FBC3D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04" y="582123"/>
            <a:ext cx="10760400" cy="252812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C664D30-9DFC-4125-B019-D9B9D6ABF16F}"/>
              </a:ext>
            </a:extLst>
          </p:cNvPr>
          <p:cNvGrpSpPr/>
          <p:nvPr userDrawn="1"/>
        </p:nvGrpSpPr>
        <p:grpSpPr>
          <a:xfrm>
            <a:off x="235200" y="228737"/>
            <a:ext cx="11721600" cy="6400527"/>
            <a:chOff x="235200" y="228737"/>
            <a:chExt cx="11721600" cy="6400527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C2F0D5C2-D036-462B-BFC0-439BDE233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200" y="289054"/>
              <a:ext cx="11595600" cy="6279893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F83F7B7-F8DB-4D36-9D36-042F152C76FB}"/>
                </a:ext>
              </a:extLst>
            </p:cNvPr>
            <p:cNvSpPr/>
            <p:nvPr userDrawn="1"/>
          </p:nvSpPr>
          <p:spPr>
            <a:xfrm>
              <a:off x="388200" y="381600"/>
              <a:ext cx="11415600" cy="6094800"/>
            </a:xfrm>
            <a:prstGeom prst="rect">
              <a:avLst/>
            </a:prstGeom>
            <a:noFill/>
            <a:ln w="18034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56A84DDF-182F-4A39-B9C7-0709A22ED8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200" y="228737"/>
              <a:ext cx="11721600" cy="6400527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88918"/>
            <a:ext cx="9144000" cy="1909763"/>
          </a:xfrm>
        </p:spPr>
        <p:txBody>
          <a:bodyPr rtlCol="0" anchor="b">
            <a:noAutofit/>
          </a:bodyPr>
          <a:lstStyle>
            <a:lvl1pPr algn="ctr">
              <a:defRPr sz="14500"/>
            </a:lvl1pPr>
          </a:lstStyle>
          <a:p>
            <a:pPr rtl="0"/>
            <a:r>
              <a:rPr lang="es-ES" noProof="0"/>
              <a:t>Cumpleaños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566"/>
            <a:ext cx="9144000" cy="532959"/>
          </a:xfrm>
        </p:spPr>
        <p:txBody>
          <a:bodyPr rtlCol="0">
            <a:norm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momentos especiales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2468E-7772-478C-8449-769ED36682F5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1A0071A-E684-4084-9AC3-EADF8A3EB082}"/>
              </a:ext>
            </a:extLst>
          </p:cNvPr>
          <p:cNvSpPr/>
          <p:nvPr userDrawn="1"/>
        </p:nvSpPr>
        <p:spPr>
          <a:xfrm>
            <a:off x="3544800" y="4346221"/>
            <a:ext cx="864720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620000" y="5060591"/>
            <a:ext cx="295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B89E95DA-C24C-464B-B9E1-40CD0A627C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2848103" y="3615706"/>
            <a:ext cx="1440000" cy="149703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2ECA27F-30BB-4A2E-A2DB-01547B58CC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8414" y="2635826"/>
            <a:ext cx="720000" cy="748515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CDB9A57-CAF9-413B-AE49-F980BFD40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5" y="5177497"/>
            <a:ext cx="2965450" cy="484188"/>
          </a:xfrm>
        </p:spPr>
        <p:txBody>
          <a:bodyPr rtlCol="0">
            <a:normAutofit/>
          </a:bodyPr>
          <a:lstStyle>
            <a:lvl1pPr marL="0" indent="0" algn="ctr">
              <a:buNone/>
              <a:defRPr sz="1500" b="1">
                <a:solidFill>
                  <a:schemeClr val="bg2">
                    <a:alpha val="7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26 mayo de 20XX</a:t>
            </a:r>
          </a:p>
        </p:txBody>
      </p:sp>
    </p:spTree>
    <p:extLst>
      <p:ext uri="{BB962C8B-B14F-4D97-AF65-F5344CB8AC3E}">
        <p14:creationId xmlns:p14="http://schemas.microsoft.com/office/powerpoint/2010/main" val="29657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4B52C-B3E5-4305-9854-3FB317E48041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5C88B264-9C2B-477E-8521-904E363764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5198400" cy="389246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ACBA43-AC14-4B42-A8D4-C188C3B038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868" y="1560762"/>
            <a:ext cx="5198400" cy="3892460"/>
          </a:xfrm>
          <a:prstGeom prst="rect">
            <a:avLst/>
          </a:prstGeom>
        </p:spPr>
      </p:pic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2932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D1298B43-7FA9-4B54-BDDD-5897284E22CB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6411068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2251132" y="5619149"/>
            <a:ext cx="2091600" cy="533521"/>
            <a:chOff x="2269862" y="5619149"/>
            <a:chExt cx="2091600" cy="533521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485720" y="569965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7849268" y="5622089"/>
            <a:ext cx="2091600" cy="533521"/>
            <a:chOff x="2269862" y="5619149"/>
            <a:chExt cx="2091600" cy="533521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2" name="Marcador de texto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83856" y="570259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275" y="696762"/>
            <a:ext cx="1728000" cy="172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88336" y="459344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FD86BBB2-3F94-4BA0-AB38-6931A8FF16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0397" y="1560762"/>
            <a:ext cx="3291206" cy="35064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DBF25-3F59-4111-9F50-4915020F3551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2" name="Marcador de texto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sp>
        <p:nvSpPr>
          <p:cNvPr id="27" name="Marcador de posición de imagen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675017"/>
            <a:ext cx="3060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Marcador de posición de imagen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2" name="Marcador de texto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857" y="701638"/>
            <a:ext cx="1728000" cy="172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6163" y="4668001"/>
            <a:ext cx="1164225" cy="11642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4304" y="458621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B6718-AB59-492E-B7DE-ABA4887316AB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2" name="Marcador de texto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Marcador de posición de imagen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7732" y="1064294"/>
            <a:ext cx="1728000" cy="1728000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0AFD2560-0234-4320-A470-03C38AFF9AA4}"/>
              </a:ext>
            </a:extLst>
          </p:cNvPr>
          <p:cNvSpPr/>
          <p:nvPr userDrawn="1"/>
        </p:nvSpPr>
        <p:spPr>
          <a:xfrm>
            <a:off x="4494000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BAEF88D6-C42F-46B7-B2C7-CB38379553CC}"/>
              </a:ext>
            </a:extLst>
          </p:cNvPr>
          <p:cNvSpPr/>
          <p:nvPr userDrawn="1"/>
        </p:nvSpPr>
        <p:spPr>
          <a:xfrm>
            <a:off x="4566000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8" name="Marcador de texto 21">
            <a:extLst>
              <a:ext uri="{FF2B5EF4-FFF2-40B4-BE49-F238E27FC236}">
                <a16:creationId xmlns:a16="http://schemas.microsoft.com/office/drawing/2014/main" id="{1148CFC0-2467-4972-9FF3-387973F689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7892" y="1821941"/>
            <a:ext cx="2648308" cy="335322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EF647267-0DAB-482A-858D-3EA5F9E3CC0D}"/>
              </a:ext>
            </a:extLst>
          </p:cNvPr>
          <p:cNvSpPr/>
          <p:nvPr userDrawn="1"/>
        </p:nvSpPr>
        <p:spPr>
          <a:xfrm>
            <a:off x="4566000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 dirty="0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643" y="4518375"/>
            <a:ext cx="1164225" cy="11642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934" y="4571001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B1AABF8-8833-4F85-9811-16829CE2D6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7025096" cy="3891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9AEA15-C5F1-4597-B855-F93124D89469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8331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3174531" y="5619149"/>
            <a:ext cx="2091600" cy="533521"/>
            <a:chOff x="2269862" y="5619149"/>
            <a:chExt cx="2091600" cy="533521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409119" y="569965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298" y="4580383"/>
            <a:ext cx="1728000" cy="1728000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5" name="Marcador de texto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87FCBDF6-FB95-48A8-9E96-B54920A732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9" name="Marcador de posición de imagen 14">
            <a:extLst>
              <a:ext uri="{FF2B5EF4-FFF2-40B4-BE49-F238E27FC236}">
                <a16:creationId xmlns:a16="http://schemas.microsoft.com/office/drawing/2014/main" id="{AD8F1A04-7605-46BD-B886-35C03C958B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5116" y="70848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0E30CE-2E08-4BFA-8933-4E2272C8D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15" y="1560762"/>
            <a:ext cx="10772370" cy="3506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B85A83-A248-4B7A-A2CC-4E4E1152328D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4196" y="4494476"/>
            <a:ext cx="1164225" cy="1164225"/>
          </a:xfrm>
          <a:prstGeom prst="rect">
            <a:avLst/>
          </a:prstGeom>
        </p:spPr>
      </p:pic>
      <p:sp>
        <p:nvSpPr>
          <p:cNvPr id="27" name="Marcador de posición de imagen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000" y="1675017"/>
            <a:ext cx="10548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2" name="Marcador de texto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000" y="71033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E387864-678A-4424-8838-3BFC042CF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905" y="1560762"/>
            <a:ext cx="7025096" cy="3891600"/>
          </a:xfrm>
          <a:prstGeom prst="rect">
            <a:avLst/>
          </a:prstGeom>
        </p:spPr>
      </p:pic>
      <p:sp>
        <p:nvSpPr>
          <p:cNvPr id="32" name="Marcador de posición de imagen 14">
            <a:extLst>
              <a:ext uri="{FF2B5EF4-FFF2-40B4-BE49-F238E27FC236}">
                <a16:creationId xmlns:a16="http://schemas.microsoft.com/office/drawing/2014/main" id="{E6CBCED1-5DE9-4CDA-8776-E4149E197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3504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Título de la 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A3294E-76BB-4DF7-9966-61AAA67F91F1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2021" y="718514"/>
            <a:ext cx="1728000" cy="1728000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6949704" y="5622089"/>
            <a:ext cx="2091600" cy="533521"/>
            <a:chOff x="2269862" y="5619149"/>
            <a:chExt cx="2091600" cy="533521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5" name="Marcador de texto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4292" y="5702592"/>
            <a:ext cx="1622425" cy="4064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4B4A2D8-E9E8-4DCA-A530-B8E27ED73725}"/>
              </a:ext>
            </a:extLst>
          </p:cNvPr>
          <p:cNvSpPr/>
          <p:nvPr userDrawn="1"/>
        </p:nvSpPr>
        <p:spPr>
          <a:xfrm>
            <a:off x="686885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7442C19-EB3A-4373-8827-C64BB5F022C2}"/>
              </a:ext>
            </a:extLst>
          </p:cNvPr>
          <p:cNvSpPr/>
          <p:nvPr userDrawn="1"/>
        </p:nvSpPr>
        <p:spPr>
          <a:xfrm>
            <a:off x="758885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0" name="Marcador de texto 21">
            <a:extLst>
              <a:ext uri="{FF2B5EF4-FFF2-40B4-BE49-F238E27FC236}">
                <a16:creationId xmlns:a16="http://schemas.microsoft.com/office/drawing/2014/main" id="{7D272F48-7CA4-4FA5-AB32-FAB13026F9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777" y="1821941"/>
            <a:ext cx="2648308" cy="335322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E5DE8FAB-E151-479E-819E-2E9BF2E78030}"/>
              </a:ext>
            </a:extLst>
          </p:cNvPr>
          <p:cNvSpPr/>
          <p:nvPr userDrawn="1"/>
        </p:nvSpPr>
        <p:spPr>
          <a:xfrm>
            <a:off x="758885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 dirty="0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9" y="4567862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1DF5AD-4BAE-4D29-94F3-0A1D67CE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5A5CE-A637-4336-8207-5DE2ADEA3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21B086-7B91-42C0-9F16-5A14CDA44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659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179EB797-2859-4D47-ABCB-CD12D73BEDC0}" type="datetime1">
              <a:rPr lang="es-ES" noProof="0" smtClean="0"/>
              <a:t>30/12/2021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B3CC2B-1C87-481D-B26C-EEB6383CA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0659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5DA75C-46A3-4466-8FE3-B1E30D47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4349" y="6065911"/>
            <a:ext cx="403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fld id="{E60E4630-A9EC-4A3B-8D7B-72D6B7D7ED5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67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Feliz cumpleaños!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momentos especiales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F3EDF1E-DCE6-4880-B9F5-C7A490D3B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30.DICIEMBRE.2021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1B31AF-A04D-490E-98BA-77B208E1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3" b="88745" l="2752" r="99083">
                        <a14:foregroundMark x1="84404" y1="28571" x2="87156" y2="25541"/>
                        <a14:foregroundMark x1="61468" y1="12121" x2="61468" y2="17316"/>
                        <a14:foregroundMark x1="14220" y1="33333" x2="15138" y2="341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179" y="4143610"/>
            <a:ext cx="2408345" cy="25519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8ECA90-F4BB-4ABD-9098-F20747557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4" b="99510" l="13765" r="98785">
                        <a14:foregroundMark x1="81377" y1="38235" x2="81781" y2="54412"/>
                        <a14:foregroundMark x1="82996" y1="89706" x2="82996" y2="99510"/>
                      </a14:backgroundRemoval>
                    </a14:imgEffect>
                  </a14:imgLayer>
                </a14:imgProps>
              </a:ext>
            </a:extLst>
          </a:blip>
          <a:srcRect l="65927" t="27783"/>
          <a:stretch/>
        </p:blipFill>
        <p:spPr>
          <a:xfrm>
            <a:off x="10668000" y="4593967"/>
            <a:ext cx="943296" cy="16512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21B86E-F1B4-4B4E-8C37-D73B8C53B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179" y="297818"/>
            <a:ext cx="1722592" cy="17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Que la vida siempre te de momentos de alegría!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CB354F-40F3-42D5-8A60-0DB95E856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9119" y="5717758"/>
            <a:ext cx="1622425" cy="406400"/>
          </a:xfrm>
        </p:spPr>
        <p:txBody>
          <a:bodyPr rtlCol="0"/>
          <a:lstStyle/>
          <a:p>
            <a:pPr rtl="0"/>
            <a:r>
              <a:rPr lang="es-ES" sz="1600" dirty="0"/>
              <a:t>Celebrando!!!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980" y="5666934"/>
            <a:ext cx="1922106" cy="406400"/>
          </a:xfrm>
        </p:spPr>
        <p:txBody>
          <a:bodyPr rtlCol="0"/>
          <a:lstStyle/>
          <a:p>
            <a:pPr rtl="0"/>
            <a:r>
              <a:rPr lang="es-ES" sz="1200" dirty="0"/>
              <a:t>DIRECTOR DE OPERACIONES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F0DF70-130E-448E-BD36-3634F7AB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t>2</a:t>
            </a:fld>
            <a:endParaRPr lang="es-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A8C283C7-5C4A-4DAA-93C8-DD49867F4E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100" b="14100"/>
          <a:stretch>
            <a:fillRect/>
          </a:stretch>
        </p:blipFill>
        <p:spPr/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360F4373-673F-4253-B5A4-BAD95E2B2E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41812" t="10428" r="41423" b="61098"/>
          <a:stretch/>
        </p:blipFill>
        <p:spPr>
          <a:xfrm>
            <a:off x="8308267" y="1675017"/>
            <a:ext cx="3045533" cy="3663178"/>
          </a:xfr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0777961-FB00-40DE-861A-CE8A563D0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6" b="96610" l="6075" r="100000">
                        <a14:backgroundMark x1="10748" y1="60593" x2="52804" y2="86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7804" y="914400"/>
            <a:ext cx="1529518" cy="168675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4A47CC3-A5C2-40C0-AA65-20E89A6C15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556" y1="36889" x2="72889" y2="81778"/>
                        <a14:foregroundMark x1="50667" y1="35111" x2="74222" y2="61778"/>
                        <a14:foregroundMark x1="61778" y1="39556" x2="74667" y2="39556"/>
                        <a14:foregroundMark x1="28444" y1="44889" x2="36889" y2="76444"/>
                        <a14:foregroundMark x1="40889" y1="61778" x2="36444" y2="82667"/>
                        <a14:backgroundMark x1="17333" y1="23556" x2="14667" y2="33333"/>
                        <a14:backgroundMark x1="80444" y1="18667" x2="82222" y2="29778"/>
                        <a14:backgroundMark x1="84889" y1="73778" x2="78667" y2="87111"/>
                        <a14:backgroundMark x1="18222" y1="55556" x2="20444" y2="80889"/>
                      </a14:backgroundRemoval>
                    </a14:imgEffect>
                  </a14:imgLayer>
                </a14:imgProps>
              </a:ext>
            </a:extLst>
          </a:blip>
          <a:srcRect l="15313" t="7883" r="16989" b="10973"/>
          <a:stretch/>
        </p:blipFill>
        <p:spPr>
          <a:xfrm>
            <a:off x="1737347" y="5520407"/>
            <a:ext cx="938528" cy="11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997D7-F531-4511-A8E0-A7F2BD3B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184648"/>
            <a:ext cx="11567603" cy="1092069"/>
          </a:xfrm>
        </p:spPr>
        <p:txBody>
          <a:bodyPr rtlCol="0">
            <a:noAutofit/>
          </a:bodyPr>
          <a:lstStyle/>
          <a:p>
            <a:pPr rtl="0"/>
            <a:r>
              <a:rPr lang="es-ES" sz="4000" dirty="0"/>
              <a:t>Que este día tan especial sea para ti el comienzo de otro año de felicidad!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BC15E75-1FDA-47EF-8B32-7F20E37802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41" b="841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36A2DD-F989-4AE8-890B-734D6E8F76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sz="1600" dirty="0"/>
              <a:t>Logros!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CF208F63-51F8-49B0-BD35-4104DD6E34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2348" b="22348"/>
          <a:stretch>
            <a:fillRect/>
          </a:stretch>
        </p:blipFill>
        <p:spPr/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64F3F51-825E-4350-A607-FC72EEA89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9904" y="5659511"/>
            <a:ext cx="1953088" cy="406400"/>
          </a:xfrm>
        </p:spPr>
        <p:txBody>
          <a:bodyPr rtlCol="0"/>
          <a:lstStyle/>
          <a:p>
            <a:pPr rtl="0"/>
            <a:r>
              <a:rPr lang="es-ES" sz="1400" dirty="0"/>
              <a:t>Así como que no me doy cuenta!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9F385DA-79A8-4401-B463-E976BAB1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241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B5A56-092D-473E-B1EA-6ADD3CF7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De buenos momentos se construye la vida!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B49737-7408-411C-984F-5ECF28D89B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109" b="5109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75687A-DA9B-418B-91CE-2CB3935A11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sz="1600" dirty="0"/>
              <a:t>Yuju!!!!</a:t>
            </a: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01B753EF-BBC4-401C-ABDD-33D4B5FEE0C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9855" b="9855"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1B42CF8-72D3-4F0A-B027-95BCE890E6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 sz="1600" dirty="0"/>
              <a:t>Los Grandes!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541567B8-5B7D-4567-A677-C6B505D308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343" r="343"/>
          <a:stretch>
            <a:fillRect/>
          </a:stretch>
        </p:blipFill>
        <p:spPr/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ECFC0B-D841-4181-8F2A-73C7E7C1EC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30774" y="5699652"/>
            <a:ext cx="2032987" cy="406400"/>
          </a:xfrm>
        </p:spPr>
        <p:txBody>
          <a:bodyPr rtlCol="0"/>
          <a:lstStyle/>
          <a:p>
            <a:pPr rtl="0"/>
            <a:r>
              <a:rPr lang="es-ES" sz="1400" dirty="0"/>
              <a:t>Momento artístico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D5C200-943F-4177-96BD-AD8B3809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pPr/>
              <a:t>4</a:t>
            </a:fld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6E06641-0D88-4279-BC44-EB9C41F7E6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4" b="89224" l="5530" r="93548"/>
                    </a14:imgEffect>
                  </a14:imgLayer>
                </a14:imgProps>
              </a:ext>
            </a:extLst>
          </a:blip>
          <a:srcRect l="7780" t="8696" r="8258" b="14343"/>
          <a:stretch/>
        </p:blipFill>
        <p:spPr>
          <a:xfrm>
            <a:off x="123465" y="5483017"/>
            <a:ext cx="1189607" cy="11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1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31287-F4B4-4498-8869-D9259C0E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sz="5400" dirty="0"/>
              <a:t>Trabajando en equipo se logran buenos resultados!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5B2A8658-7F56-42C9-BC6A-6694B04A73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32" b="16332"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ADE3A01-32B2-4953-8877-37F5D930CB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 sz="3600" dirty="0">
                <a:latin typeface="+mj-lt"/>
              </a:rPr>
              <a:t>Que Dios en su bondad te dé muy larga vida salud y felicidad!</a:t>
            </a:r>
          </a:p>
          <a:p>
            <a:pPr rtl="0"/>
            <a:r>
              <a:rPr lang="es-ES" sz="3600" dirty="0">
                <a:latin typeface="+mj-lt"/>
              </a:rPr>
              <a:t>Feliz Cumpleaños!</a:t>
            </a: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1E6AE9C-48B6-4930-97AE-6A2443ADA66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5109" r="5109"/>
          <a:stretch>
            <a:fillRect/>
          </a:stretch>
        </p:blipFill>
        <p:spPr>
          <a:xfrm rot="5400000">
            <a:off x="8015288" y="1966913"/>
            <a:ext cx="3663950" cy="3060700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ED2D490-6B0A-4F00-B117-533C36ED1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24404" y="5702592"/>
            <a:ext cx="2086252" cy="406400"/>
          </a:xfrm>
        </p:spPr>
        <p:txBody>
          <a:bodyPr rtlCol="0"/>
          <a:lstStyle/>
          <a:p>
            <a:pPr rtl="0"/>
            <a:r>
              <a:rPr lang="es-ES" sz="1600" dirty="0"/>
              <a:t>Como lo bajamos?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AB91B3-3405-44E0-93C5-69D1C60A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175B4A-2D94-49BA-85DA-1388DF274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5111" l="177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985" y="1665288"/>
            <a:ext cx="1465894" cy="14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3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27B3A-6A70-485C-B777-1467AFF7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La constancia es la base de los logros!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6118DB-A719-4357-B43F-B20C53AD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5210B1-8362-4439-8BA4-A0EDF06A24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538" y="5330617"/>
            <a:ext cx="1908699" cy="406400"/>
          </a:xfrm>
        </p:spPr>
        <p:txBody>
          <a:bodyPr rtlCol="0"/>
          <a:lstStyle/>
          <a:p>
            <a:pPr rtl="0"/>
            <a:r>
              <a:rPr lang="es-ES" sz="1400" dirty="0"/>
              <a:t>Equipo capacitado!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41112EC-8767-4A6C-ADFA-6FBED5DF7C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9290" b="29290"/>
          <a:stretch>
            <a:fillRect/>
          </a:stretch>
        </p:blipFill>
        <p:spPr>
          <a:xfrm>
            <a:off x="822000" y="1675017"/>
            <a:ext cx="10711262" cy="3326706"/>
          </a:xfrm>
        </p:spPr>
      </p:pic>
    </p:spTree>
    <p:extLst>
      <p:ext uri="{BB962C8B-B14F-4D97-AF65-F5344CB8AC3E}">
        <p14:creationId xmlns:p14="http://schemas.microsoft.com/office/powerpoint/2010/main" val="341368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05B5B9-8BAC-4B84-8E07-0F1AEA3C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106533"/>
            <a:ext cx="11825056" cy="1111178"/>
          </a:xfrm>
        </p:spPr>
        <p:txBody>
          <a:bodyPr rtlCol="0">
            <a:noAutofit/>
          </a:bodyPr>
          <a:lstStyle/>
          <a:p>
            <a:pPr rtl="0"/>
            <a:r>
              <a:rPr lang="es-ES" sz="4400" dirty="0"/>
              <a:t>Trabajar con una buena compañía te permite darlo todo hasta alcanzar los objetivos!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8A8B6BF-B089-410D-99BC-2A29EB796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777" y="1821941"/>
            <a:ext cx="2648308" cy="3517026"/>
          </a:xfrm>
        </p:spPr>
        <p:txBody>
          <a:bodyPr rtlCol="0"/>
          <a:lstStyle/>
          <a:p>
            <a:pPr rtl="0"/>
            <a:r>
              <a:rPr lang="es-ES" dirty="0"/>
              <a:t>Gracias por ser y estar siempre en cada momento, por motivarnos a crecer!</a:t>
            </a:r>
          </a:p>
          <a:p>
            <a:r>
              <a:rPr lang="es-ES" dirty="0"/>
              <a:t>En el equipo de trabajo agradecemos tener un excelente líder, y hoy deseamos  mucha felicidad en este día que estas cumpliendo  un año más de vida, que puedas ver realizados todas tus metas!</a:t>
            </a:r>
          </a:p>
          <a:p>
            <a:pPr rtl="0"/>
            <a:r>
              <a:rPr lang="es-ES" dirty="0"/>
              <a:t>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219FD8B-4A1D-4BC6-8659-D0F30494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4191" y="5659511"/>
            <a:ext cx="1622425" cy="406400"/>
          </a:xfrm>
        </p:spPr>
        <p:txBody>
          <a:bodyPr rtlCol="0"/>
          <a:lstStyle/>
          <a:p>
            <a:pPr rtl="0"/>
            <a:r>
              <a:rPr lang="es-ES" sz="1400" dirty="0"/>
              <a:t>Parte de ellos, parte de la nave!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14435-B9B0-46A1-8679-5A6570FC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60E4630-A9EC-4A3B-8D7B-72D6B7D7ED5F}" type="slidenum">
              <a:rPr lang="es-ES" smtClean="0"/>
              <a:t>7</a:t>
            </a:fld>
            <a:endParaRPr lang="es-ES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1A5D6C5B-7EC9-4300-885C-77CE09F016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4100" b="14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20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CD2C211-8E3A-43CE-9B45-95E21EB7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2672"/>
            <a:ext cx="10515600" cy="3927945"/>
          </a:xfrm>
        </p:spPr>
        <p:txBody>
          <a:bodyPr>
            <a:noAutofit/>
          </a:bodyPr>
          <a:lstStyle/>
          <a:p>
            <a:r>
              <a:rPr lang="es-MX" sz="14000" dirty="0"/>
              <a:t>Feliz Cumpleaños!!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78790E-EC75-49CD-A40B-8265C6CD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60E4630-A9EC-4A3B-8D7B-72D6B7D7ED5F}" type="slidenum">
              <a:rPr lang="es-ES" noProof="0" smtClean="0"/>
              <a:t>8</a:t>
            </a:fld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553E20A-07D2-4085-B457-653E3C77E4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/>
              <a:t>Continuará!</a:t>
            </a:r>
          </a:p>
        </p:txBody>
      </p:sp>
    </p:spTree>
    <p:extLst>
      <p:ext uri="{BB962C8B-B14F-4D97-AF65-F5344CB8AC3E}">
        <p14:creationId xmlns:p14="http://schemas.microsoft.com/office/powerpoint/2010/main" val="3471195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birthday dark">
      <a:dk1>
        <a:sysClr val="windowText" lastClr="000000"/>
      </a:dk1>
      <a:lt1>
        <a:sysClr val="window" lastClr="FFFFFF"/>
      </a:lt1>
      <a:dk2>
        <a:srgbClr val="05151E"/>
      </a:dk2>
      <a:lt2>
        <a:srgbClr val="E5B149"/>
      </a:lt2>
      <a:accent1>
        <a:srgbClr val="402312"/>
      </a:accent1>
      <a:accent2>
        <a:srgbClr val="2E3192"/>
      </a:accent2>
      <a:accent3>
        <a:srgbClr val="1E1C10"/>
      </a:accent3>
      <a:accent4>
        <a:srgbClr val="1D063C"/>
      </a:accent4>
      <a:accent5>
        <a:srgbClr val="1E3E29"/>
      </a:accent5>
      <a:accent6>
        <a:srgbClr val="CF6413"/>
      </a:accent6>
      <a:hlink>
        <a:srgbClr val="E5B149"/>
      </a:hlink>
      <a:folHlink>
        <a:srgbClr val="E5B149"/>
      </a:folHlink>
    </a:clrScheme>
    <a:fontScheme name="birthday dark">
      <a:majorFont>
        <a:latin typeface="French Script MT"/>
        <a:ea typeface=""/>
        <a:cs typeface=""/>
      </a:majorFont>
      <a:minorFont>
        <a:latin typeface="Sagona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0957226_TF11131888_Win32" id="{3C0BEA9C-0B59-4F37-B619-DC4554C78515}" vid="{96650031-A29F-4B68-B3A2-D3F59FA0F39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Celebración de cumpleaños de vida</Template>
  <TotalTime>91</TotalTime>
  <Words>201</Words>
  <Application>Microsoft Office PowerPoint</Application>
  <PresentationFormat>Panorámica</PresentationFormat>
  <Paragraphs>40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French Script MT</vt:lpstr>
      <vt:lpstr>Sagona ExtraLight</vt:lpstr>
      <vt:lpstr>Tema de la oficina</vt:lpstr>
      <vt:lpstr>Feliz cumpleaños!</vt:lpstr>
      <vt:lpstr>Que la vida siempre te de momentos de alegría!</vt:lpstr>
      <vt:lpstr>Que este día tan especial sea para ti el comienzo de otro año de felicidad!</vt:lpstr>
      <vt:lpstr>De buenos momentos se construye la vida!</vt:lpstr>
      <vt:lpstr>Trabajando en equipo se logran buenos resultados!</vt:lpstr>
      <vt:lpstr>La constancia es la base de los logros!</vt:lpstr>
      <vt:lpstr>Trabajar con una buena compañía te permite darlo todo hasta alcanzar los objetivos!</vt:lpstr>
      <vt:lpstr>Feliz Cumpleaños!!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Feliz cumpleaños!</dc:title>
  <dc:creator>Isela Aguilar</dc:creator>
  <cp:lastModifiedBy>Isela Aguilar</cp:lastModifiedBy>
  <cp:revision>3</cp:revision>
  <dcterms:created xsi:type="dcterms:W3CDTF">2021-12-30T16:25:34Z</dcterms:created>
  <dcterms:modified xsi:type="dcterms:W3CDTF">2021-12-30T17:56:56Z</dcterms:modified>
</cp:coreProperties>
</file>